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8" r:id="rId3"/>
    <p:sldId id="270" r:id="rId4"/>
    <p:sldId id="276" r:id="rId5"/>
    <p:sldId id="260" r:id="rId6"/>
    <p:sldId id="261" r:id="rId7"/>
    <p:sldId id="262" r:id="rId8"/>
    <p:sldId id="265" r:id="rId9"/>
    <p:sldId id="264" r:id="rId10"/>
    <p:sldId id="280" r:id="rId11"/>
    <p:sldId id="271" r:id="rId12"/>
    <p:sldId id="263" r:id="rId13"/>
    <p:sldId id="275" r:id="rId14"/>
    <p:sldId id="266" r:id="rId15"/>
    <p:sldId id="282" r:id="rId16"/>
    <p:sldId id="273" r:id="rId17"/>
    <p:sldId id="267" r:id="rId18"/>
    <p:sldId id="279" r:id="rId19"/>
    <p:sldId id="272" r:id="rId20"/>
    <p:sldId id="274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58C"/>
    <a:srgbClr val="FF8E15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6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7987-4174-4F78-802C-D6E1A93C19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419F-B7DE-4DDD-BA54-091FF88CA0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4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crdownload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fi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f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triponplan.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riponplan.ga/adm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iponplan.ga/adm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E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997812" y="1323974"/>
            <a:ext cx="3984263" cy="4057651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84916" y="1376707"/>
            <a:ext cx="3984263" cy="4057651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8405" y="2567969"/>
            <a:ext cx="9115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43443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prototype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76690" y="785200"/>
            <a:ext cx="2394045" cy="5282154"/>
            <a:chOff x="1276690" y="785200"/>
            <a:chExt cx="2394045" cy="52821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690" y="1154532"/>
              <a:ext cx="2394045" cy="49128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94692" y="785200"/>
              <a:ext cx="1987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메인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24613" y="730307"/>
            <a:ext cx="3332209" cy="5337047"/>
            <a:chOff x="3859051" y="785200"/>
            <a:chExt cx="3332209" cy="53370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051" y="1099640"/>
              <a:ext cx="3332209" cy="50226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325815" y="78520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상세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69021" y="785200"/>
            <a:ext cx="4527114" cy="4262318"/>
            <a:chOff x="6969421" y="733030"/>
            <a:chExt cx="4527114" cy="4262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421" y="1826368"/>
              <a:ext cx="4527114" cy="316898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10847" y="733030"/>
              <a:ext cx="244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&lt;</a:t>
              </a:r>
              <a:r>
                <a:rPr lang="ko-KR" altLang="en-US" b="1" dirty="0" smtClean="0"/>
                <a:t>숙소 목록 페이지</a:t>
              </a:r>
              <a:r>
                <a:rPr lang="en-US" altLang="ko-KR" b="1" dirty="0" smtClean="0"/>
                <a:t>&gt;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49006" y="2953473"/>
            <a:ext cx="986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ko-KR" altLang="en-US" sz="5400" smtClean="0">
                <a:solidFill>
                  <a:schemeClr val="bg1"/>
                </a:solidFill>
              </a:rPr>
              <a:t>설계 과정 및 개발 환경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자유형 23"/>
          <p:cNvSpPr/>
          <p:nvPr/>
        </p:nvSpPr>
        <p:spPr>
          <a:xfrm rot="16200000">
            <a:off x="1638652" y="2452021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89403" y="2698832"/>
            <a:ext cx="1323542" cy="1523891"/>
            <a:chOff x="2168084" y="3125970"/>
            <a:chExt cx="1323542" cy="1523891"/>
          </a:xfrm>
          <a:solidFill>
            <a:schemeClr val="bg2"/>
          </a:solidFill>
        </p:grpSpPr>
        <p:sp>
          <p:nvSpPr>
            <p:cNvPr id="26" name="육각형 25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  <a:r>
                <a:rPr lang="ko-KR" altLang="en-US" sz="12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 분석</a:t>
              </a:r>
              <a:endPara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37981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29" name="육각형 2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2.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기획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자유형 30"/>
          <p:cNvSpPr/>
          <p:nvPr/>
        </p:nvSpPr>
        <p:spPr>
          <a:xfrm rot="5400000">
            <a:off x="3403809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5296295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C8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792714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4" name="육각형 33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3.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페이지 구상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41292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37" name="육각형 36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26466" y="3721106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4.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기능 구현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자유형 38"/>
          <p:cNvSpPr/>
          <p:nvPr/>
        </p:nvSpPr>
        <p:spPr>
          <a:xfrm rot="5400000">
            <a:off x="6507120" y="2722812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rot="16200000">
            <a:off x="8409131" y="2438069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2568" y="2698832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2" name="육각형 41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31548" y="3703252"/>
              <a:ext cx="1196611" cy="3336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테스트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왼쪽 대괄호 43"/>
          <p:cNvSpPr/>
          <p:nvPr/>
        </p:nvSpPr>
        <p:spPr>
          <a:xfrm rot="5400000">
            <a:off x="3692471" y="796963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왼쪽 대괄호 44"/>
          <p:cNvSpPr/>
          <p:nvPr/>
        </p:nvSpPr>
        <p:spPr>
          <a:xfrm rot="5400000">
            <a:off x="7344675" y="783011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7"/>
          <p:cNvSpPr/>
          <p:nvPr/>
        </p:nvSpPr>
        <p:spPr>
          <a:xfrm>
            <a:off x="3375462" y="1545329"/>
            <a:ext cx="1293019" cy="21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과정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98397" y="1774020"/>
            <a:ext cx="1" cy="360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316646" y="2698833"/>
            <a:ext cx="1323542" cy="1523891"/>
            <a:chOff x="2168084" y="3125970"/>
            <a:chExt cx="1323542" cy="1523891"/>
          </a:xfrm>
          <a:solidFill>
            <a:schemeClr val="tx2"/>
          </a:solidFill>
        </p:grpSpPr>
        <p:sp>
          <p:nvSpPr>
            <p:cNvPr id="49" name="육각형 48"/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40759" y="3594239"/>
              <a:ext cx="11966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5. 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최종 통합 </a:t>
              </a:r>
              <a:endParaRPr lang="en-US" altLang="ko-KR" sz="1200" b="1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smtClean="0">
                  <a:solidFill>
                    <a:schemeClr val="bg1"/>
                  </a:solidFill>
                </a:rPr>
                <a:t>도메인 추가</a:t>
              </a:r>
              <a:r>
                <a:rPr lang="en-US" altLang="ko-KR" sz="1200" b="1" smtClean="0">
                  <a:solidFill>
                    <a:schemeClr val="bg1"/>
                  </a:solidFill>
                </a:rPr>
                <a:t>)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UML(Use Case)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34788" y="864524"/>
            <a:ext cx="5397779" cy="4475018"/>
            <a:chOff x="1634788" y="864524"/>
            <a:chExt cx="5397779" cy="4475018"/>
          </a:xfrm>
        </p:grpSpPr>
        <p:sp>
          <p:nvSpPr>
            <p:cNvPr id="10" name="직사각형 9"/>
            <p:cNvSpPr/>
            <p:nvPr/>
          </p:nvSpPr>
          <p:spPr>
            <a:xfrm>
              <a:off x="5769032" y="864524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4788" y="4807528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50130" y="4444332"/>
              <a:ext cx="1263535" cy="532014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27161" y="722112"/>
            <a:ext cx="9559450" cy="5348584"/>
            <a:chOff x="1327161" y="722112"/>
            <a:chExt cx="9559450" cy="53485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161" y="722112"/>
              <a:ext cx="9559450" cy="534858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789485" y="1130531"/>
              <a:ext cx="52753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/>
                <a:t>E-mail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21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1" y="675104"/>
            <a:ext cx="8728060" cy="54715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49865" y="675104"/>
            <a:ext cx="7652571" cy="4312532"/>
            <a:chOff x="1449865" y="675104"/>
            <a:chExt cx="7652571" cy="4312532"/>
          </a:xfrm>
        </p:grpSpPr>
        <p:sp>
          <p:nvSpPr>
            <p:cNvPr id="3" name="직사각형 2"/>
            <p:cNvSpPr/>
            <p:nvPr/>
          </p:nvSpPr>
          <p:spPr>
            <a:xfrm>
              <a:off x="1530221" y="675104"/>
              <a:ext cx="1636928" cy="236604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49865" y="3258475"/>
              <a:ext cx="1442964" cy="172916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28720" y="696558"/>
              <a:ext cx="1373716" cy="224614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2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39" y="1209341"/>
            <a:ext cx="2304362" cy="1728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41" y="1088669"/>
            <a:ext cx="2209545" cy="1541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59" y="2963406"/>
            <a:ext cx="1963298" cy="9816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3" y="733625"/>
            <a:ext cx="2101436" cy="2101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6" t="27872" r="27063" b="31587"/>
          <a:stretch/>
        </p:blipFill>
        <p:spPr>
          <a:xfrm>
            <a:off x="2305435" y="1164969"/>
            <a:ext cx="2022959" cy="12168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58" y="1025512"/>
            <a:ext cx="1717439" cy="17174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9" y="4866851"/>
            <a:ext cx="1621791" cy="9122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63" y="5291669"/>
            <a:ext cx="991517" cy="98860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8" y="5293619"/>
            <a:ext cx="862415" cy="8624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19" y="5297807"/>
            <a:ext cx="916429" cy="9164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2" y="4528774"/>
            <a:ext cx="1943371" cy="6287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42608" y="48562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RONT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7100" y="385941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BACK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8661" y="3937545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API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9739" y="4103079"/>
            <a:ext cx="127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TOOL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38" y="4695205"/>
            <a:ext cx="1088478" cy="120546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84" y="4731335"/>
            <a:ext cx="1090537" cy="10905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2" y="2535448"/>
            <a:ext cx="2844318" cy="1422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9" y="2418888"/>
            <a:ext cx="2631486" cy="1398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33" y="4269730"/>
            <a:ext cx="2351116" cy="84640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94277" y="44345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1573" y="338519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377923" y="3898892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664278" y="4058791"/>
            <a:ext cx="1029945" cy="48958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5808" y="2957118"/>
            <a:ext cx="64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4.</a:t>
            </a:r>
            <a:r>
              <a:rPr lang="ko-KR" altLang="en-US" sz="5400" smtClean="0"/>
              <a:t> </a:t>
            </a:r>
            <a:r>
              <a:rPr lang="ko-KR" altLang="en-US" sz="5400" smtClean="0">
                <a:solidFill>
                  <a:schemeClr val="bg1"/>
                </a:solidFill>
              </a:rPr>
              <a:t>주요 기능 시연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34" y="492403"/>
            <a:ext cx="8649304" cy="420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788" y="4985380"/>
            <a:ext cx="8880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회원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: user222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</a:t>
            </a:r>
            <a:r>
              <a:rPr lang="en-US" altLang="ko-KR" dirty="0" smtClean="0"/>
              <a:t>1111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호스트 아이디</a:t>
            </a:r>
            <a:r>
              <a:rPr lang="en-US" altLang="ko-KR" dirty="0" smtClean="0"/>
              <a:t>: host01 </a:t>
            </a:r>
            <a:r>
              <a:rPr lang="ko-KR" altLang="en-US" dirty="0" smtClean="0"/>
              <a:t>비밀번호</a:t>
            </a:r>
            <a:r>
              <a:rPr lang="en-US" altLang="ko-KR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3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66" y="846191"/>
            <a:ext cx="9700439" cy="4156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4788" y="5328138"/>
            <a:ext cx="8880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도메인 주소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https://triponplan.ga/admin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아이디</a:t>
            </a:r>
            <a:r>
              <a:rPr lang="en-US" altLang="ko-KR" dirty="0" smtClean="0"/>
              <a:t>: manage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: 1111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5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469157" y="2957118"/>
            <a:ext cx="8128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ko-KR" altLang="en-US" sz="5400" smtClean="0">
                <a:solidFill>
                  <a:schemeClr val="bg1"/>
                </a:solidFill>
              </a:rPr>
              <a:t>팀원 소개 및 후기</a:t>
            </a:r>
          </a:p>
          <a:p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7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326154" y="258145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3200" kern="0" smtClean="0">
                  <a:ln w="254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sx="1000" sy="1000" algn="ctr" rotWithShape="0">
                      <a:srgbClr val="000000"/>
                    </a:outerShdw>
                  </a:effectLst>
                </a:rPr>
                <a:t>contents</a:t>
              </a:r>
              <a:endParaRPr lang="en-US" altLang="ko-KR" sz="3200" kern="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sx="1000" sy="1000" algn="ctr" rotWithShape="0">
                    <a:srgbClr val="000000"/>
                  </a:outerShdw>
                </a:effectLst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47961" y="311484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3233944" y="312562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개발 일정</a:t>
            </a:r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4937164" y="2989157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설계 과정 및 </a:t>
            </a:r>
            <a:endParaRPr lang="en-US" altLang="ko-KR" sz="2000" smtClean="0"/>
          </a:p>
          <a:p>
            <a:r>
              <a:rPr lang="ko-KR" altLang="en-US" sz="2000" smtClean="0"/>
              <a:t>개발 환경</a:t>
            </a:r>
            <a:endParaRPr lang="ko-KR" alt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6713182" y="308063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주요 기능 시연</a:t>
            </a:r>
            <a:endParaRPr lang="ko-KR" altLang="en-US" sz="2000"/>
          </a:p>
        </p:txBody>
      </p:sp>
      <p:sp>
        <p:nvSpPr>
          <p:cNvPr id="39" name="TextBox 38"/>
          <p:cNvSpPr txBox="1"/>
          <p:nvPr/>
        </p:nvSpPr>
        <p:spPr>
          <a:xfrm>
            <a:off x="8771129" y="3023664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팀원 소개 및 </a:t>
            </a:r>
            <a:endParaRPr lang="en-US" altLang="ko-KR" sz="2000" smtClean="0"/>
          </a:p>
          <a:p>
            <a:r>
              <a:rPr lang="ko-KR" altLang="en-US" sz="2000" smtClean="0"/>
              <a:t>후기</a:t>
            </a:r>
            <a:endParaRPr lang="ko-KR" altLang="en-US" sz="20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12B090C5-22A3-7EEB-CD5D-F14775A3E13F}"/>
              </a:ext>
            </a:extLst>
          </p:cNvPr>
          <p:cNvGrpSpPr/>
          <p:nvPr/>
        </p:nvGrpSpPr>
        <p:grpSpPr>
          <a:xfrm>
            <a:off x="1249171" y="2408459"/>
            <a:ext cx="3474230" cy="1771631"/>
            <a:chOff x="1169759" y="2653068"/>
            <a:chExt cx="3474230" cy="1771631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xmlns="" id="{FA22D174-601A-DAD5-8C63-69AE732D24B2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A5FFFBCA-80C2-4045-9ECA-EACC3A54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947B747F-E34B-CC2C-FCA1-8E781FCEF36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xmlns="" id="{BCD3781B-AC32-8DE0-3665-EF4B8DBF4AD8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ADDB2837-BF94-DBB6-DFD4-8D57BCA7F1F6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xmlns="" id="{04465F30-51F7-6E3C-202A-92A3033FACC0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3B2DBD5D-4589-A364-A205-FA88D7539FD3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xmlns="" id="{7140AD7B-2175-6936-C6D9-A0FDE0351739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137DEB41-A804-1F56-8805-DDEAA2643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1F3D949-C740-FF6D-0E9C-C90BDCCF67FA}"/>
              </a:ext>
            </a:extLst>
          </p:cNvPr>
          <p:cNvGrpSpPr/>
          <p:nvPr/>
        </p:nvGrpSpPr>
        <p:grpSpPr>
          <a:xfrm>
            <a:off x="3113374" y="2429966"/>
            <a:ext cx="3329767" cy="1771631"/>
            <a:chOff x="3170010" y="2649228"/>
            <a:chExt cx="3329767" cy="1771631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36AF9DDF-234C-BE1D-2AF1-C665FCE68FA0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xmlns="" id="{9C89F989-2599-5D80-84C8-45B51A5A4AF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1056AAE6-FBC3-A64E-1859-611DA011908D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xmlns="" id="{24AB1E99-A498-9DCD-30D0-68EDB60C9DDA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5268EBFE-6F1F-61B2-9E47-462C9EA48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A2C2CBBC-9A43-C00E-2EC6-D5ACBB6DB21C}"/>
              </a:ext>
            </a:extLst>
          </p:cNvPr>
          <p:cNvGrpSpPr/>
          <p:nvPr/>
        </p:nvGrpSpPr>
        <p:grpSpPr>
          <a:xfrm>
            <a:off x="4998306" y="2409301"/>
            <a:ext cx="3329767" cy="1771631"/>
            <a:chOff x="5025798" y="264538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DD687634-2323-FB8A-07D3-905C6155BF1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xmlns="" id="{961AF612-773A-451D-E31A-E7E43AA6BC87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28BBFD7C-D7D1-F992-5EB8-4FE3E3F335DC}"/>
                </a:ext>
              </a:extLst>
            </p:cNvPr>
            <p:cNvCxnSpPr>
              <a:cxnSpLocks/>
              <a:stCxn id="55" idx="0"/>
              <a:endCxn id="57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xmlns="" id="{5ED29F09-7FA7-FE90-DFB8-CF5FD096637C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4B6547A6-AC97-B355-9F42-0A622AB88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901460A5-917F-DDAE-7990-F2F311F00991}"/>
              </a:ext>
            </a:extLst>
          </p:cNvPr>
          <p:cNvGrpSpPr/>
          <p:nvPr/>
        </p:nvGrpSpPr>
        <p:grpSpPr>
          <a:xfrm>
            <a:off x="6846854" y="2398749"/>
            <a:ext cx="2144713" cy="1771631"/>
            <a:chOff x="6997755" y="2075490"/>
            <a:chExt cx="2144713" cy="1771631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xmlns="" id="{6CA7B645-6E06-C24F-414B-812DF1893B6E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6E07805A-EB75-A822-C801-8FDD54003A87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xmlns="" id="{CA5381BF-8E35-E9BD-F365-A572A9E2217C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FD3AFEA2-5613-98FB-D2D6-AED6D7F4C15B}"/>
                </a:ext>
              </a:extLst>
            </p:cNvPr>
            <p:cNvCxnSpPr>
              <a:cxnSpLocks/>
              <a:stCxn id="52" idx="0"/>
              <a:endCxn id="5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C9C4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4C6F4D05-8DBF-B39B-DD56-7CC2FFC3C620}"/>
              </a:ext>
            </a:extLst>
          </p:cNvPr>
          <p:cNvGrpSpPr/>
          <p:nvPr/>
        </p:nvGrpSpPr>
        <p:grpSpPr>
          <a:xfrm rot="10800000">
            <a:off x="8919043" y="2406775"/>
            <a:ext cx="1597995" cy="1762838"/>
            <a:chOff x="10625816" y="4555975"/>
            <a:chExt cx="1597995" cy="1762838"/>
          </a:xfrm>
        </p:grpSpPr>
        <p:sp>
          <p:nvSpPr>
            <p:cNvPr id="45" name="원호 44">
              <a:extLst>
                <a:ext uri="{FF2B5EF4-FFF2-40B4-BE49-F238E27FC236}">
                  <a16:creationId xmlns:a16="http://schemas.microsoft.com/office/drawing/2014/main" xmlns="" id="{04CA4574-AF23-299D-BE06-E430D35E4C22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E513A8F4-6FE3-28FA-9596-F801C1A5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788CF8C6-F5FA-2792-5542-D68B20D54DB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원호 47">
              <a:extLst>
                <a:ext uri="{FF2B5EF4-FFF2-40B4-BE49-F238E27FC236}">
                  <a16:creationId xmlns:a16="http://schemas.microsoft.com/office/drawing/2014/main" xmlns="" id="{0397A0D4-C66D-7106-E049-06FE82FB376B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FA0C71D-9EA8-DE2F-CEC2-FE5575E33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F777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C0A72F47-D386-D7CA-D989-3537229AB75C}"/>
              </a:ext>
            </a:extLst>
          </p:cNvPr>
          <p:cNvSpPr/>
          <p:nvPr/>
        </p:nvSpPr>
        <p:spPr>
          <a:xfrm>
            <a:off x="2431680" y="2280083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0C4762CB-D2B0-2059-BCA5-26B9EDA4C6D4}"/>
              </a:ext>
            </a:extLst>
          </p:cNvPr>
          <p:cNvSpPr/>
          <p:nvPr/>
        </p:nvSpPr>
        <p:spPr>
          <a:xfrm>
            <a:off x="3041509" y="4041564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514D9F52-9001-F6AD-AADD-539039FE5BCB}"/>
              </a:ext>
            </a:extLst>
          </p:cNvPr>
          <p:cNvSpPr/>
          <p:nvPr/>
        </p:nvSpPr>
        <p:spPr>
          <a:xfrm>
            <a:off x="4888013" y="4025150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FC998376-055B-CDB2-4C20-79DBA2F972DD}"/>
              </a:ext>
            </a:extLst>
          </p:cNvPr>
          <p:cNvSpPr/>
          <p:nvPr/>
        </p:nvSpPr>
        <p:spPr>
          <a:xfrm>
            <a:off x="6733559" y="4040413"/>
            <a:ext cx="255482" cy="255482"/>
          </a:xfrm>
          <a:prstGeom prst="ellipse">
            <a:avLst/>
          </a:prstGeom>
          <a:solidFill>
            <a:srgbClr val="C9C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90069EE9-1A24-FE95-F307-D7DEB28CF612}"/>
              </a:ext>
            </a:extLst>
          </p:cNvPr>
          <p:cNvSpPr/>
          <p:nvPr/>
        </p:nvSpPr>
        <p:spPr>
          <a:xfrm>
            <a:off x="8830382" y="2274397"/>
            <a:ext cx="255482" cy="255482"/>
          </a:xfrm>
          <a:prstGeom prst="ellipse">
            <a:avLst/>
          </a:prstGeom>
          <a:solidFill>
            <a:srgbClr val="F77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892388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17724" y="2727021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386253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511589" y="2727021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98026" y="414822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부팀장 김도형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880539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005875" y="2727021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74729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00065" y="2727021"/>
            <a:ext cx="1169679" cy="109095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61935" y="2401616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987271" y="2727021"/>
            <a:ext cx="1169679" cy="1090953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56274" y="2401616"/>
            <a:ext cx="1420353" cy="2571893"/>
          </a:xfrm>
          <a:prstGeom prst="roundRect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81610" y="2727021"/>
            <a:ext cx="1169679" cy="109095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9850613" y="2403462"/>
            <a:ext cx="1420353" cy="2571893"/>
          </a:xfrm>
          <a:prstGeom prst="roundRect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75949" y="2728867"/>
            <a:ext cx="1169679" cy="109095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97689" y="414337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팀장 김예지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01935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장승연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4613" y="41558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김태수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75742" y="41433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윤상호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3178" y="4158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현성규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82626" y="4158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팀원 강석영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850" y="104765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mtClean="0">
                <a:latin typeface="Arial Black" panose="020B0A04020102020204" pitchFamily="34" charset="0"/>
              </a:rPr>
              <a:t>TEAM</a:t>
            </a:r>
            <a:r>
              <a:rPr lang="ko-KR" altLang="en-US" sz="5400" b="1" smtClean="0">
                <a:latin typeface="Arial Black" panose="020B0A04020102020204" pitchFamily="34" charset="0"/>
              </a:rPr>
              <a:t> </a:t>
            </a:r>
            <a:r>
              <a:rPr lang="en-US" altLang="ko-KR" sz="5400" b="1" smtClean="0">
                <a:latin typeface="Arial Black" panose="020B0A04020102020204" pitchFamily="34" charset="0"/>
              </a:rPr>
              <a:t>3</a:t>
            </a:r>
            <a:endParaRPr lang="ko-KR" altLang="en-US" sz="5400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1118414" y="630778"/>
            <a:ext cx="1169679" cy="109095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520049" y="889129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35831" y="960810"/>
            <a:ext cx="6091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한 달간 같이 고생하면서 다양하게 느끼며 배웠고 각자 열심히 해주셔서 결과적으로 </a:t>
            </a:r>
            <a:r>
              <a:rPr lang="ko-KR" altLang="en-US" sz="1100" smtClean="0"/>
              <a:t>의미있는</a:t>
            </a:r>
            <a:endParaRPr lang="en-US" altLang="ko-KR" sz="1100" smtClean="0"/>
          </a:p>
          <a:p>
            <a:r>
              <a:rPr lang="ko-KR" altLang="en-US" sz="1100" smtClean="0"/>
              <a:t>사이트가 </a:t>
            </a:r>
            <a:r>
              <a:rPr lang="ko-KR" altLang="en-US" sz="1100"/>
              <a:t>만들어져 좋았습니다 한달간 정말 고생하셨습니다</a:t>
            </a:r>
            <a:r>
              <a:rPr lang="en-US" altLang="ko-KR" sz="1100"/>
              <a:t>~! </a:t>
            </a:r>
            <a:endParaRPr lang="ko-KR" altLang="en-US" sz="11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20049" y="2093743"/>
            <a:ext cx="7226631" cy="79098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35831" y="2201264"/>
            <a:ext cx="697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저번보다는 잘해보자는 생각으로 </a:t>
            </a:r>
            <a:r>
              <a:rPr lang="ko-KR" altLang="en-US" sz="1100" smtClean="0"/>
              <a:t>시작했습니다 프로젝트를 </a:t>
            </a:r>
            <a:r>
              <a:rPr lang="ko-KR" altLang="en-US" sz="1100"/>
              <a:t>진행하며 협업의 중요성을 알고는 있었지만</a:t>
            </a:r>
          </a:p>
          <a:p>
            <a:r>
              <a:rPr lang="ko-KR" altLang="en-US" sz="1100"/>
              <a:t>하나의 팀이 되어 진행하는데 있어 부족함을 느꼈습니다</a:t>
            </a:r>
          </a:p>
          <a:p>
            <a:r>
              <a:rPr lang="ko-KR" altLang="en-US" sz="1100"/>
              <a:t>제대로된 팀웍이 프로젝트를 이끈다는걸 다시금 느꼈습니다</a:t>
            </a:r>
          </a:p>
        </p:txBody>
      </p:sp>
      <p:sp>
        <p:nvSpPr>
          <p:cNvPr id="29" name="타원 28"/>
          <p:cNvSpPr/>
          <p:nvPr/>
        </p:nvSpPr>
        <p:spPr>
          <a:xfrm>
            <a:off x="1118414" y="3198087"/>
            <a:ext cx="1169679" cy="10909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3539" y="3456571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762324" y="3621283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프로젝트하면서 많이 배웠고 재미있었습니다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2" name="타원 31"/>
          <p:cNvSpPr/>
          <p:nvPr/>
        </p:nvSpPr>
        <p:spPr>
          <a:xfrm>
            <a:off x="1068249" y="4638852"/>
            <a:ext cx="1169679" cy="10909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13538" y="5014088"/>
            <a:ext cx="7226631" cy="57425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642566" y="5077603"/>
            <a:ext cx="6968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팀 프로젝트가 어렵다는걸 느꼈고 커뮤니케이션이 중요하다는 것을 뼈저리게 느꼈습니다</a:t>
            </a:r>
            <a:r>
              <a:rPr lang="en-US" altLang="ko-KR" sz="1100"/>
              <a:t>. </a:t>
            </a:r>
            <a:r>
              <a:rPr lang="ko-KR" altLang="en-US" sz="1100"/>
              <a:t>다들 고생하셨고 </a:t>
            </a:r>
            <a:endParaRPr lang="en-US" altLang="ko-KR" sz="1100" smtClean="0"/>
          </a:p>
          <a:p>
            <a:r>
              <a:rPr lang="ko-KR" altLang="en-US" sz="1100" smtClean="0"/>
              <a:t>감사합니다</a:t>
            </a:r>
            <a:r>
              <a:rPr lang="en-US" altLang="ko-KR" sz="1100" smtClean="0"/>
              <a:t>.</a:t>
            </a:r>
            <a:endParaRPr lang="ko-KR" altLang="en-US" sz="1100"/>
          </a:p>
        </p:txBody>
      </p:sp>
      <p:sp>
        <p:nvSpPr>
          <p:cNvPr id="35" name="TextBox 34"/>
          <p:cNvSpPr txBox="1"/>
          <p:nvPr/>
        </p:nvSpPr>
        <p:spPr>
          <a:xfrm>
            <a:off x="1156171" y="168744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팀장 김예지 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1156170" y="29486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부팀장 김도형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1156170" y="57755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김태수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1156170" y="4393244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장승연</a:t>
            </a:r>
            <a:endParaRPr lang="ko-KR" altLang="en-US" sz="1100"/>
          </a:p>
        </p:txBody>
      </p:sp>
      <p:sp>
        <p:nvSpPr>
          <p:cNvPr id="40" name="타원 39"/>
          <p:cNvSpPr/>
          <p:nvPr/>
        </p:nvSpPr>
        <p:spPr>
          <a:xfrm>
            <a:off x="1068249" y="1897649"/>
            <a:ext cx="1169679" cy="109095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33153" y="219828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813461" y="744440"/>
            <a:ext cx="1169679" cy="109095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19102" y="744440"/>
            <a:ext cx="7226631" cy="135358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95419" y="867234"/>
            <a:ext cx="6865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이번 </a:t>
            </a:r>
            <a:r>
              <a:rPr lang="ko-KR" altLang="en-US" sz="1100" dirty="0"/>
              <a:t>프로젝트는 제 기대와는 많이 다르게 </a:t>
            </a:r>
            <a:r>
              <a:rPr lang="ko-KR" altLang="en-US" sz="1100" dirty="0" err="1"/>
              <a:t>진행됐던거</a:t>
            </a:r>
            <a:r>
              <a:rPr lang="ko-KR" altLang="en-US" sz="1100" dirty="0"/>
              <a:t> 같습니다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저번 세미 </a:t>
            </a:r>
            <a:r>
              <a:rPr lang="ko-KR" altLang="en-US" sz="1100" dirty="0" err="1"/>
              <a:t>프로젝트때보다</a:t>
            </a:r>
            <a:r>
              <a:rPr lang="ko-KR" altLang="en-US" sz="1100" dirty="0"/>
              <a:t> 확실히 요구하는 사항이 많아져서 많이 </a:t>
            </a:r>
            <a:r>
              <a:rPr lang="ko-KR" altLang="en-US" sz="1100" dirty="0" smtClean="0"/>
              <a:t>버거웠고 </a:t>
            </a:r>
            <a:endParaRPr lang="en-US" altLang="ko-KR" sz="1100" dirty="0" smtClean="0"/>
          </a:p>
          <a:p>
            <a:r>
              <a:rPr lang="ko-KR" altLang="en-US" sz="1100" dirty="0" smtClean="0"/>
              <a:t>분명 </a:t>
            </a:r>
            <a:r>
              <a:rPr lang="ko-KR" altLang="en-US" sz="1100" dirty="0"/>
              <a:t>익숙하다고 생각이 들었지만 막상 해보니 처음 </a:t>
            </a:r>
            <a:r>
              <a:rPr lang="ko-KR" altLang="en-US" sz="1100" dirty="0" err="1"/>
              <a:t>접하는거여서</a:t>
            </a:r>
            <a:r>
              <a:rPr lang="ko-KR" altLang="en-US" sz="1100" dirty="0"/>
              <a:t> 당황의 </a:t>
            </a:r>
            <a:r>
              <a:rPr lang="ko-KR" altLang="en-US" sz="1100" dirty="0" err="1" smtClean="0"/>
              <a:t>연속이었던거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같습니다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그래도 </a:t>
            </a:r>
            <a:r>
              <a:rPr lang="ko-KR" altLang="en-US" sz="1100" dirty="0"/>
              <a:t>옆에서 묵묵히 같이 작업해주시고 계속 말 걸어주시는 </a:t>
            </a:r>
            <a:r>
              <a:rPr lang="ko-KR" altLang="en-US" sz="1100" dirty="0" err="1"/>
              <a:t>팀원분들</a:t>
            </a:r>
            <a:r>
              <a:rPr lang="ko-KR" altLang="en-US" sz="1100" dirty="0"/>
              <a:t> 덕분에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자리까지 </a:t>
            </a:r>
            <a:r>
              <a:rPr lang="ko-KR" altLang="en-US" sz="1100" dirty="0" smtClean="0"/>
              <a:t>올 수 </a:t>
            </a:r>
            <a:r>
              <a:rPr lang="ko-KR" altLang="en-US" sz="1100" dirty="0"/>
              <a:t>있었다고 </a:t>
            </a:r>
            <a:r>
              <a:rPr lang="ko-KR" altLang="en-US" sz="1100" dirty="0" smtClean="0"/>
              <a:t>생각합니다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여기까지 이끌고 와주신 조영미 강사님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팀원분들</a:t>
            </a:r>
            <a:r>
              <a:rPr lang="ko-KR" altLang="en-US" sz="1100" dirty="0" smtClean="0"/>
              <a:t> 그리고 다른 팀</a:t>
            </a:r>
            <a:endParaRPr lang="en-US" altLang="ko-KR" sz="1100" dirty="0" smtClean="0"/>
          </a:p>
          <a:p>
            <a:r>
              <a:rPr lang="ko-KR" altLang="en-US" sz="1100" dirty="0" smtClean="0"/>
              <a:t>여러분에게 모두 감사합니다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813460" y="3020284"/>
            <a:ext cx="1169679" cy="109095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215096" y="3041149"/>
            <a:ext cx="7226631" cy="1121513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399427" y="321500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파이널이라</a:t>
            </a:r>
            <a:r>
              <a:rPr lang="ko-KR" altLang="en-US" sz="1100" dirty="0"/>
              <a:t> 기획은 기합 넘쳤고</a:t>
            </a:r>
            <a:r>
              <a:rPr lang="en-US" altLang="ko-KR" sz="1100" dirty="0"/>
              <a:t>, </a:t>
            </a:r>
            <a:r>
              <a:rPr lang="ko-KR" altLang="en-US" sz="1100" dirty="0"/>
              <a:t>덕분에 구현은 매우 부담스러웠네요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엔지니어의 </a:t>
            </a:r>
            <a:r>
              <a:rPr lang="ko-KR" altLang="en-US" sz="1100" dirty="0"/>
              <a:t>삶이란 이런 걸까요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아파서 진도도 잘 못 나갔는데</a:t>
            </a:r>
            <a:r>
              <a:rPr lang="en-US" altLang="ko-KR" sz="1100" dirty="0"/>
              <a:t>, </a:t>
            </a:r>
            <a:r>
              <a:rPr lang="ko-KR" altLang="en-US" sz="1100" dirty="0"/>
              <a:t>많은 분량 맡아주신 생존자분들</a:t>
            </a:r>
            <a:r>
              <a:rPr lang="en-US" altLang="ko-KR" sz="1100" dirty="0"/>
              <a:t>. </a:t>
            </a:r>
            <a:r>
              <a:rPr lang="ko-KR" altLang="en-US" sz="1100" dirty="0"/>
              <a:t>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 짝꿍 상호님 많이 도와주셔서 고마워요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다들 사회 포지션 잘 잡으시고</a:t>
            </a:r>
            <a:r>
              <a:rPr lang="en-US" altLang="ko-KR" sz="1100" dirty="0"/>
              <a:t>, </a:t>
            </a:r>
            <a:r>
              <a:rPr lang="ko-KR" altLang="en-US" sz="1100" dirty="0"/>
              <a:t>가끔 만나서 술 한잔 </a:t>
            </a:r>
            <a:r>
              <a:rPr lang="ko-KR" altLang="en-US" sz="1100" dirty="0" err="1"/>
              <a:t>하시져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3" name="타원 32"/>
          <p:cNvSpPr/>
          <p:nvPr/>
        </p:nvSpPr>
        <p:spPr>
          <a:xfrm>
            <a:off x="813459" y="4750651"/>
            <a:ext cx="1169679" cy="109095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15095" y="4973444"/>
            <a:ext cx="7226631" cy="84365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510596" y="5147045"/>
            <a:ext cx="6324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마이페이지부분을 전체적으로 맡으면서 연결되있는 다른 팀원분들과 도움을 받기도 하고 도움을 </a:t>
            </a:r>
            <a:endParaRPr lang="en-US" altLang="ko-KR" sz="1100" smtClean="0"/>
          </a:p>
          <a:p>
            <a:r>
              <a:rPr lang="ko-KR" altLang="en-US" sz="1100" smtClean="0"/>
              <a:t>주기도했던 </a:t>
            </a:r>
            <a:r>
              <a:rPr lang="ko-KR" altLang="en-US" sz="1100"/>
              <a:t>부분이 좋았습니다</a:t>
            </a:r>
            <a:r>
              <a:rPr lang="en-US" altLang="ko-KR" sz="1100"/>
              <a:t>. </a:t>
            </a:r>
            <a:r>
              <a:rPr lang="ko-KR" altLang="en-US" sz="1100"/>
              <a:t>중요한 마무리 단계에서 함께하지 못해 아쉬웠습니다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36" name="TextBox 35"/>
          <p:cNvSpPr txBox="1"/>
          <p:nvPr/>
        </p:nvSpPr>
        <p:spPr>
          <a:xfrm>
            <a:off x="903611" y="418467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현성규</a:t>
            </a:r>
            <a:endParaRPr lang="ko-KR" alt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893561" y="587974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강석영 </a:t>
            </a: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893562" y="1881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팀원 윤상호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563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72142" y="221343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3295" y="1901878"/>
            <a:ext cx="439036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  <a:latin typeface="Arial Black" panose="020B0A04020102020204" pitchFamily="34" charset="0"/>
              </a:rPr>
              <a:t>Thank</a:t>
            </a:r>
          </a:p>
          <a:p>
            <a:r>
              <a:rPr lang="en-US" altLang="ko-KR" sz="9600" b="1" smtClean="0">
                <a:solidFill>
                  <a:srgbClr val="19558C"/>
                </a:solidFill>
                <a:latin typeface="Arial Black" panose="020B0A04020102020204" pitchFamily="34" charset="0"/>
              </a:rPr>
              <a:t>You</a:t>
            </a:r>
            <a:endParaRPr lang="ko-KR" altLang="en-US" sz="9600" b="1">
              <a:solidFill>
                <a:srgbClr val="19558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06375" y="2977901"/>
            <a:ext cx="596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프로젝트 소개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6" y="452588"/>
            <a:ext cx="4939502" cy="302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77" y="1151253"/>
            <a:ext cx="5586126" cy="4373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03" y="2496826"/>
            <a:ext cx="3148955" cy="3544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06" y="2170284"/>
            <a:ext cx="4426651" cy="4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/>
          <p:cNvSpPr/>
          <p:nvPr/>
        </p:nvSpPr>
        <p:spPr>
          <a:xfrm>
            <a:off x="6671389" y="1839493"/>
            <a:ext cx="2752530" cy="2668555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63564" y="1826614"/>
            <a:ext cx="2752530" cy="2668555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99776" y="289099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숙소예약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57264" y="2890996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200" smtClean="0">
                <a:ln/>
                <a:solidFill>
                  <a:schemeClr val="bg1"/>
                </a:solidFill>
              </a:rPr>
              <a:t>여행 플레너</a:t>
            </a:r>
            <a:endParaRPr lang="en-US" altLang="ko-KR" sz="3200">
              <a:ln/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43428" y="2776170"/>
            <a:ext cx="590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4400" b="1" smtClean="0">
                <a:ln/>
              </a:rPr>
              <a:t>+</a:t>
            </a:r>
            <a:endParaRPr lang="en-US" altLang="ko-KR" sz="4400" b="1">
              <a:ln/>
            </a:endParaRPr>
          </a:p>
        </p:txBody>
      </p:sp>
    </p:spTree>
    <p:extLst>
      <p:ext uri="{BB962C8B-B14F-4D97-AF65-F5344CB8AC3E}">
        <p14:creationId xmlns:p14="http://schemas.microsoft.com/office/powerpoint/2010/main" val="29184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31194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5019314" y="2388079"/>
            <a:ext cx="3655384" cy="3513678"/>
          </a:xfrm>
          <a:prstGeom prst="ellipse">
            <a:avLst/>
          </a:prstGeom>
          <a:solidFill>
            <a:srgbClr val="FF8E15"/>
          </a:solidFill>
          <a:ln>
            <a:solidFill>
              <a:srgbClr val="FF8E15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906418" y="2440812"/>
            <a:ext cx="3655384" cy="3513678"/>
          </a:xfrm>
          <a:prstGeom prst="ellipse">
            <a:avLst/>
          </a:prstGeom>
          <a:solidFill>
            <a:srgbClr val="19558C"/>
          </a:solidFill>
          <a:ln>
            <a:solidFill>
              <a:srgbClr val="19558C"/>
            </a:solidFill>
          </a:ln>
          <a:effectLst>
            <a:outerShdw blurRad="190500" dist="38100" dir="4140000" sx="102000" sy="102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2071" y="3412821"/>
            <a:ext cx="6772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8E15"/>
                </a:solidFill>
              </a:rPr>
              <a:t>tripON</a:t>
            </a:r>
            <a:r>
              <a:rPr lang="en-US" altLang="ko-KR" sz="9600" b="1" smtClean="0">
                <a:solidFill>
                  <a:srgbClr val="19558C"/>
                </a:solidFill>
              </a:rPr>
              <a:t>plan</a:t>
            </a:r>
            <a:endParaRPr lang="ko-KR" altLang="en-US" sz="9600" b="1">
              <a:solidFill>
                <a:srgbClr val="19558C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03821" y="1035713"/>
            <a:ext cx="806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숙소 예약 서비스와 여행 플래너 서비스를 동시에 제공합니다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2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각형 35"/>
          <p:cNvSpPr/>
          <p:nvPr/>
        </p:nvSpPr>
        <p:spPr>
          <a:xfrm>
            <a:off x="283029" y="2404292"/>
            <a:ext cx="9610530" cy="1996751"/>
          </a:xfrm>
          <a:prstGeom prst="homePlat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813629" y="2941002"/>
            <a:ext cx="490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solidFill>
                  <a:schemeClr val="bg1"/>
                </a:solidFill>
                <a:latin typeface="+mj-lt"/>
              </a:rPr>
              <a:t>2.  </a:t>
            </a:r>
            <a:r>
              <a:rPr lang="ko-KR" altLang="en-US" sz="5400" smtClean="0">
                <a:solidFill>
                  <a:schemeClr val="bg1"/>
                </a:solidFill>
                <a:latin typeface="+mj-lt"/>
              </a:rPr>
              <a:t>개발 일정</a:t>
            </a:r>
            <a:endParaRPr lang="ko-KR" altLang="en-US" sz="5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14482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주제 관련 사이트 참고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프로토타입 제작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1-4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역할 분담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현 24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14482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39628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현 26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39628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64774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기능구현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프론트 작업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3-3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현 28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64774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rgbClr val="92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대각선 방향 모서리 3">
            <a:extLst>
              <a:ext uri="{FF2B5EF4-FFF2-40B4-BE49-F238E27FC236}">
                <a16:creationId xmlns:a16="http://schemas.microsoft.com/office/drawing/2014/main" xmlns="" id="{8A6ADF83-C486-45AF-9C7E-0F22F759F207}"/>
              </a:ext>
            </a:extLst>
          </p:cNvPr>
          <p:cNvSpPr/>
          <p:nvPr/>
        </p:nvSpPr>
        <p:spPr>
          <a:xfrm>
            <a:off x="8992053" y="2684347"/>
            <a:ext cx="1611086" cy="3144951"/>
          </a:xfrm>
          <a:prstGeom prst="round2DiagRect">
            <a:avLst>
              <a:gd name="adj1" fmla="val 22973"/>
              <a:gd name="adj2" fmla="val 0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58800" dist="266700" dir="5400000" sx="91000" sy="91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4-1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도메인 추가 </a:t>
            </a:r>
            <a:endParaRPr lang="en-US" altLang="ko-KR" sz="120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4-2 </a:t>
            </a:r>
            <a:r>
              <a:rPr lang="ko-KR" altLang="en-US" sz="12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현 30">
            <a:extLst>
              <a:ext uri="{FF2B5EF4-FFF2-40B4-BE49-F238E27FC236}">
                <a16:creationId xmlns:a16="http://schemas.microsoft.com/office/drawing/2014/main" xmlns="" id="{FD4370EF-8DB8-4842-A3F4-361B98D25AC4}"/>
              </a:ext>
            </a:extLst>
          </p:cNvPr>
          <p:cNvSpPr/>
          <p:nvPr/>
        </p:nvSpPr>
        <p:spPr>
          <a:xfrm rot="10800000">
            <a:off x="8992053" y="1532896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현 31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14549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FF7C80">
                  <a:shade val="30000"/>
                  <a:satMod val="115000"/>
                </a:srgbClr>
              </a:gs>
              <a:gs pos="50000">
                <a:srgbClr val="FF7C80">
                  <a:shade val="67500"/>
                  <a:satMod val="115000"/>
                </a:srgbClr>
              </a:gs>
              <a:gs pos="100000">
                <a:srgbClr val="FF7C8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현 32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39695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현 33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64841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rgbClr val="92CAED">
                  <a:shade val="30000"/>
                  <a:satMod val="115000"/>
                </a:srgbClr>
              </a:gs>
              <a:gs pos="50000">
                <a:srgbClr val="92CAED">
                  <a:shade val="67500"/>
                  <a:satMod val="115000"/>
                </a:srgbClr>
              </a:gs>
              <a:gs pos="100000">
                <a:srgbClr val="92CAED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현 34">
            <a:extLst>
              <a:ext uri="{FF2B5EF4-FFF2-40B4-BE49-F238E27FC236}">
                <a16:creationId xmlns:a16="http://schemas.microsoft.com/office/drawing/2014/main" xmlns="" id="{71B659D9-A0ED-4AEB-8F40-0F8155166741}"/>
              </a:ext>
            </a:extLst>
          </p:cNvPr>
          <p:cNvSpPr/>
          <p:nvPr/>
        </p:nvSpPr>
        <p:spPr>
          <a:xfrm>
            <a:off x="8998794" y="1532897"/>
            <a:ext cx="1678730" cy="1678730"/>
          </a:xfrm>
          <a:prstGeom prst="chord">
            <a:avLst>
              <a:gd name="adj1" fmla="val 5401788"/>
              <a:gd name="adj2" fmla="val 1620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9443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1</a:t>
            </a:r>
            <a:r>
              <a:rPr lang="ko-KR" altLang="en-US" sz="2000" b="1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716" y="2088252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02577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3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910436" y="2083154"/>
            <a:ext cx="1175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mtClean="0">
                <a:solidFill>
                  <a:schemeClr val="bg1"/>
                </a:solidFill>
              </a:rPr>
              <a:t>4</a:t>
            </a:r>
            <a:r>
              <a:rPr lang="ko-KR" altLang="en-US" sz="2000" b="1" smtClean="0">
                <a:solidFill>
                  <a:schemeClr val="bg1"/>
                </a:solidFill>
              </a:rPr>
              <a:t>주차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  <a:solidFill>
            <a:srgbClr val="FF8E15"/>
          </a:solidFill>
        </p:grpSpPr>
        <p:sp>
          <p:nvSpPr>
            <p:cNvPr id="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81BBED-BC59-C519-E355-962337B98740}"/>
              </a:ext>
            </a:extLst>
          </p:cNvPr>
          <p:cNvGrpSpPr/>
          <p:nvPr/>
        </p:nvGrpSpPr>
        <p:grpSpPr>
          <a:xfrm rot="10800000">
            <a:off x="9003032" y="4002832"/>
            <a:ext cx="3188968" cy="2855168"/>
            <a:chOff x="-8307" y="0"/>
            <a:chExt cx="3490727" cy="3041149"/>
          </a:xfrm>
          <a:solidFill>
            <a:srgbClr val="19558C"/>
          </a:solidFill>
        </p:grpSpPr>
        <p:sp>
          <p:nvSpPr>
            <p:cNvPr id="15" name="자유형: 도형 44">
              <a:extLst>
                <a:ext uri="{FF2B5EF4-FFF2-40B4-BE49-F238E27FC236}">
                  <a16:creationId xmlns:a16="http://schemas.microsoft.com/office/drawing/2014/main" xmlns="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41">
              <a:extLst>
                <a:ext uri="{FF2B5EF4-FFF2-40B4-BE49-F238E27FC236}">
                  <a16:creationId xmlns:a16="http://schemas.microsoft.com/office/drawing/2014/main" xmlns="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21" name="사각형: 둥근 모서리 36">
                <a:extLst>
                  <a:ext uri="{FF2B5EF4-FFF2-40B4-BE49-F238E27FC236}">
                    <a16:creationId xmlns:a16="http://schemas.microsoft.com/office/drawing/2014/main" xmlns="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모서리 37">
                <a:extLst>
                  <a:ext uri="{FF2B5EF4-FFF2-40B4-BE49-F238E27FC236}">
                    <a16:creationId xmlns:a16="http://schemas.microsoft.com/office/drawing/2014/main" xmlns="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38">
                <a:extLst>
                  <a:ext uri="{FF2B5EF4-FFF2-40B4-BE49-F238E27FC236}">
                    <a16:creationId xmlns:a16="http://schemas.microsoft.com/office/drawing/2014/main" xmlns="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74991" y="203202"/>
            <a:ext cx="806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WBS</a:t>
            </a:r>
            <a:endParaRPr lang="ko-KR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26" name="Picture 2" descr="C:\Users\yssh0\Desktop\3조 W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10" y="596900"/>
            <a:ext cx="8428381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399</Words>
  <Application>Microsoft Office PowerPoint</Application>
  <PresentationFormat>사용자 지정</PresentationFormat>
  <Paragraphs>109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wizard Blue</cp:lastModifiedBy>
  <cp:revision>53</cp:revision>
  <dcterms:created xsi:type="dcterms:W3CDTF">2022-11-16T00:37:53Z</dcterms:created>
  <dcterms:modified xsi:type="dcterms:W3CDTF">2022-11-21T06:57:47Z</dcterms:modified>
</cp:coreProperties>
</file>